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4F168-A966-4D18-8453-90F6FED4A2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6AAA3-C167-4BC3-99D7-C76ABA44C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Paraphrasing Strategy</a:t>
            </a:r>
          </a:p>
          <a:p>
            <a:r>
              <a:rPr lang="en-US"/>
              <a:t>Developed by Schumaker, Knight &amp; Deschler (University of Kansas)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63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7CBF7-F68F-48E4-8220-56B294E77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3D9DD-1E65-4544-B3EA-9B69F6F97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</a:t>
            </a:r>
            <a:r>
              <a:rPr lang="en-US" sz="2400" dirty="0"/>
              <a:t>ead the paragraph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sk yourself: What were the main ideas and details of the paragraph?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ut the main idea and details in your own words.</a:t>
            </a:r>
          </a:p>
        </p:txBody>
      </p:sp>
    </p:spTree>
    <p:extLst>
      <p:ext uri="{BB962C8B-B14F-4D97-AF65-F5344CB8AC3E}">
        <p14:creationId xmlns:p14="http://schemas.microsoft.com/office/powerpoint/2010/main" val="231608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RAP and Paraphrasing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2D708-20B5-4A86-84D3-222DB8E79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Pretest: Prior to starting teaching the technique, a pretest is conducted (a passage has to be paraphrased) to assess whether the child needs to learn the paraphrasing technique. </a:t>
            </a:r>
          </a:p>
          <a:p>
            <a:r>
              <a:rPr lang="en-US" dirty="0"/>
              <a:t>Paraphrasing from small to big units</a:t>
            </a:r>
          </a:p>
          <a:p>
            <a:pPr lvl="1"/>
            <a:r>
              <a:rPr lang="en-US" dirty="0"/>
              <a:t>Paraphrasing words: Synonyms are used to replace words in sentences. If after replacing a word the sentence makes sense and has the same meaning, the word is accepted as correct.</a:t>
            </a:r>
          </a:p>
          <a:p>
            <a:pPr lvl="1"/>
            <a:r>
              <a:rPr lang="en-US" dirty="0"/>
              <a:t>Paraphrasing Phrases: Students are taught to paraphrase phrases. </a:t>
            </a:r>
          </a:p>
          <a:p>
            <a:pPr lvl="1"/>
            <a:r>
              <a:rPr lang="en-US" dirty="0"/>
              <a:t>Paraphrasing Sentences</a:t>
            </a:r>
          </a:p>
          <a:p>
            <a:pPr lvl="1"/>
            <a:r>
              <a:rPr lang="en-US" dirty="0"/>
              <a:t>Paraphrasing paragraphs</a:t>
            </a:r>
          </a:p>
          <a:p>
            <a:pPr lvl="2"/>
            <a:r>
              <a:rPr lang="en-US" dirty="0"/>
              <a:t>Defining a  paragraph</a:t>
            </a:r>
          </a:p>
          <a:p>
            <a:pPr lvl="2"/>
            <a:r>
              <a:rPr lang="en-US" dirty="0"/>
              <a:t>Identifying topics, main ideas, and details in a paragraph</a:t>
            </a:r>
          </a:p>
          <a:p>
            <a:pPr lvl="2"/>
            <a:r>
              <a:rPr lang="en-US" dirty="0"/>
              <a:t> Paraphrasing the main ideas, details, and topics in a paragraph</a:t>
            </a:r>
          </a:p>
          <a:p>
            <a:pPr lvl="1"/>
            <a:r>
              <a:rPr lang="en-US" dirty="0"/>
              <a:t> Paraphrasing multiple paragraphs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69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83D00-FC0E-416D-BE11-DCBCE3405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Paraphrasing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DFA00-7E51-4C69-8546-F30F65B75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64" y="2160589"/>
            <a:ext cx="8673638" cy="3916938"/>
          </a:xfrm>
        </p:spPr>
        <p:txBody>
          <a:bodyPr/>
          <a:lstStyle/>
          <a:p>
            <a:r>
              <a:rPr lang="en-US" dirty="0"/>
              <a:t>When teaching paraphrasing of small units (words) to big units (multiple paragraphs) similar steps are followed:</a:t>
            </a:r>
          </a:p>
          <a:p>
            <a:pPr lvl="1"/>
            <a:r>
              <a:rPr lang="en-US" dirty="0"/>
              <a:t>Learn-by-Watching activity: teacher demonstrates by verbalizing what he/she is thinking and how she is paraphrasing (e.g., does it make sense?, can I use this word?)</a:t>
            </a:r>
          </a:p>
          <a:p>
            <a:pPr lvl="1"/>
            <a:r>
              <a:rPr lang="en-US" dirty="0"/>
              <a:t>Learn-by-Sharing activity: Guided practice. Teacher and child work together with teacher providing feedback and assistance</a:t>
            </a:r>
          </a:p>
          <a:p>
            <a:pPr lvl="1"/>
            <a:r>
              <a:rPr lang="en-US" dirty="0"/>
              <a:t>Learn-by-Practicing activity: teacher provides directions, explains, supervises, but the child works alone (under teacher’s supervision)</a:t>
            </a:r>
          </a:p>
          <a:p>
            <a:pPr lvl="2"/>
            <a:r>
              <a:rPr lang="en-US" dirty="0"/>
              <a:t>The child uses cue cards to </a:t>
            </a:r>
            <a:r>
              <a:rPr lang="en-US" dirty="0" err="1"/>
              <a:t>remindhim</a:t>
            </a:r>
            <a:r>
              <a:rPr lang="en-US" dirty="0"/>
              <a:t>/her what to do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70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9D8DD-7C13-40AA-856E-22632A6E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Cue Card Example</a:t>
            </a:r>
            <a:br>
              <a:rPr lang="en-US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74F43-6885-4A8D-A2E1-C4D0EFF6F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Characteristics of a good paraphrase:</a:t>
            </a:r>
          </a:p>
          <a:p>
            <a:pPr lvl="1"/>
            <a:r>
              <a:rPr lang="en-US" dirty="0"/>
              <a:t>A paraphrase must be correct</a:t>
            </a:r>
          </a:p>
          <a:p>
            <a:pPr lvl="1"/>
            <a:r>
              <a:rPr lang="en-US" dirty="0"/>
              <a:t>A paraphrase must include one’s own words</a:t>
            </a:r>
          </a:p>
          <a:p>
            <a:pPr lvl="1"/>
            <a:r>
              <a:rPr lang="en-US" dirty="0"/>
              <a:t>A paraphrase must </a:t>
            </a:r>
            <a:r>
              <a:rPr lang="en-US"/>
              <a:t>make sense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0351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302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RAP</vt:lpstr>
      <vt:lpstr>What is RAP?</vt:lpstr>
      <vt:lpstr>RAP and Paraphrasing</vt:lpstr>
      <vt:lpstr>More About Paraphrasing</vt:lpstr>
      <vt:lpstr>Cue Card Example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R.A.P</dc:title>
  <dc:creator>Almos Trif</dc:creator>
  <cp:lastModifiedBy>Vanitra C. Brown</cp:lastModifiedBy>
  <cp:revision>11</cp:revision>
  <dcterms:created xsi:type="dcterms:W3CDTF">2018-09-18T17:51:56Z</dcterms:created>
  <dcterms:modified xsi:type="dcterms:W3CDTF">2019-11-11T16:29:02Z</dcterms:modified>
</cp:coreProperties>
</file>